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3"/>
    <p:sldId id="271" r:id="rId4"/>
    <p:sldId id="275" r:id="rId5"/>
    <p:sldId id="257" r:id="rId6"/>
    <p:sldId id="272" r:id="rId7"/>
    <p:sldId id="258" r:id="rId9"/>
    <p:sldId id="261" r:id="rId10"/>
    <p:sldId id="262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100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46591-4F95-4F37-BB0B-F57CF0613C0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8A2C5-2CCF-411B-AEE3-ED4FC49573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8A2C5-2CCF-411B-AEE3-ED4FC49573F2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7924800" cy="18288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–</a:t>
            </a:r>
            <a:r>
              <a:rPr lang="ru-RU" sz="7200" b="1" i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ГЕРОИ  СОВРЕМЕННОЙ РОССИИ</a:t>
            </a:r>
            <a:endParaRPr lang="ru-RU" sz="7200" b="1" i="1" dirty="0" smtClean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lady.ru/pic/0004/043/03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6400" y="-76517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cap="all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tka Heading" charset="0"/>
              </a:rPr>
              <a:t>ЖЕНЯ ТАБАКОВ</a:t>
            </a:r>
            <a:br>
              <a:rPr lang="ru-RU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tka Heading" charset="0"/>
              </a:rPr>
            </a:br>
            <a:endParaRPr lang="ru-RU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tka Heading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4968240" cy="3285490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endParaRPr lang="ru-RU" sz="1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marL="0" indent="0" algn="just" fontAlgn="base">
              <a:buNone/>
            </a:pP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Трагедия разыгралась вечером 28 ноября 2008г. Женя и его двенадцатилетняя старшая сестра Яна были дома одни. В дверь позвонил неизвестный мужчина, который представился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почтальоном.</a:t>
            </a:r>
            <a:endParaRPr lang="ru-RU" sz="1600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/>
              <a:cs typeface="Times New Roman"/>
            </a:endParaRPr>
          </a:p>
          <a:p>
            <a:pPr marL="0" indent="0" algn="l" fontAlgn="base">
              <a:buNone/>
            </a:pP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Войдя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в квартиру и закрыв за собой дверь, «почтальон» вместо письма достал нож и, схватив Яну, стал требовать, чтобы дети отдали ему все деньги и ценности. Получив от детей ответ, что они не знают, где деньги, преступник потребовал от Жени искать их, а сам потащил Яну в ванную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комнату. Женя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схватил кухонный нож и в отчаянии воткнул его в поясницу преступника. Взвыв от боли, тот ослабил хватку, и девочка сумела выбежать из квартиры за помощью. В 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ярости, </a:t>
            </a:r>
            <a:r>
              <a:rPr lang="ru-RU" sz="1600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вырвав нож из себя, стал вонзать его в ребенка (на теле Жени насчитали восемь колотых ран, несовместимых с жизнью), после чего бежал</a:t>
            </a:r>
            <a:r>
              <a:rPr lang="ru-RU" sz="16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.</a:t>
            </a:r>
            <a:endParaRPr lang="ru-RU" sz="1600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/>
              <a:cs typeface="Times New Roman"/>
            </a:endParaRPr>
          </a:p>
          <a:p>
            <a:endParaRPr lang="ru-RU" sz="1600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10" name="Объект 9" descr="Женя Табаков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3837305" cy="3375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3581400" y="990600"/>
            <a:ext cx="524192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/>
                <a:cs typeface="Times New Roman"/>
                <a:sym typeface="+mn-ea"/>
              </a:rPr>
              <a:t>Самый юный герой России. Настоящий Мужчина, которому было всего 7 лет. </a:t>
            </a:r>
            <a:endParaRPr lang="ru-RU" altLang="en-US" b="1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/>
              <a:cs typeface="Times New Roman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0" y="4038600"/>
            <a:ext cx="4317365" cy="20116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ru-RU" b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  <a:sym typeface="+mn-ea"/>
              </a:rPr>
              <a:t>Указом Президента РФ от 20 января 2009г. за мужество и самоотверженность, проявленные при исполнении гражданского долга Табаков Евгений Евгеньевич был посмертно награждён орденом 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  <a:sym typeface="+mn-ea"/>
              </a:rPr>
              <a:t>Мужества.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lady.ru/pic/0004/043/03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495800" y="533177"/>
            <a:ext cx="4464496" cy="5184576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Школа № 83 Ногинского района Московской области, в которой учился мальчик, была названа в его честь. Руководство школы приняло решение внести его имя в списки учащихся навечно. В вестибюле учебного заведения была открыта мемориальная доска памяти мальчика. Парта в кабинете, где учился Женя, была названа его именем. Право сидеть за ней предоставляется лучшему ученику класса.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/>
              <a:cs typeface="Times New Roman"/>
            </a:endParaRPr>
          </a:p>
          <a:p>
            <a:pPr marL="0" indent="0" algn="just" fontAlgn="base">
              <a:buNone/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	1 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сентября 2013 года во дворе школы открыли памятник Жене </a:t>
            </a:r>
            <a:r>
              <a:rPr lang="ru-RU" sz="2000" b="1" dirty="0" err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Табакову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. Мальчик, отгоняющий коршуна от голубки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/>
                <a:cs typeface="Times New Roman"/>
              </a:rPr>
              <a:t>. </a:t>
            </a:r>
          </a:p>
        </p:txBody>
      </p:sp>
      <p:pic>
        <p:nvPicPr>
          <p:cNvPr id="6" name="Объект 5" descr="Памятник Жене Табакову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126865" cy="6202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trips/>
      </p:transition>
    </mc:Choice>
    <mc:Fallback>
      <p:transition spd="slow">
        <p:strips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6270" y="304800"/>
            <a:ext cx="3425825" cy="3683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ЛЮБОВЬ </a:t>
            </a:r>
            <a:r>
              <a:rPr lang="ru-RU" sz="2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+mn-ea"/>
              </a:rPr>
              <a:t>ВЛАДИМИРОВА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9144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572000"/>
            <a:ext cx="396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1"/>
          <a:srcRect t="8753" b="8753"/>
          <a:stretch>
            <a:fillRect/>
          </a:stretch>
        </p:blipFill>
        <p:spPr>
          <a:xfrm>
            <a:off x="0" y="152400"/>
            <a:ext cx="4946015" cy="3563620"/>
          </a:xfrm>
          <a:ln>
            <a:solidFill>
              <a:schemeClr val="accent1"/>
            </a:solidFill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877435" y="1447800"/>
            <a:ext cx="3962400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Тринадцатилетняя Люба -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старший ребенок в многодетной семье из Петропавловки. Она во всем помогала матери и часто оставалась с братьями и сестрами одна. В тот день мать уехала в Воронеж, тогда как Люба осталась на хозяйстве сама.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4670" y="3962400"/>
            <a:ext cx="4349115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Потом все вместе они выбрались на свежий воздух. Они кинулись к подруге матери, чтобы вызвать пожарных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10065A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Пожарные приехали быстро, но, к сожалению, дом выгорел полностью. </a:t>
            </a: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rgbClr val="10065A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Однако дом – это ничто по сравнению с тем, что Люба спасла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53635" y="3505200"/>
            <a:ext cx="3750945" cy="2834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Ночью девочка проснулась от запаха гари, выбежав в коридор, она увидела, что тот охвачен уже пламенем. Выход был отрезан и огонь подступал к комнате, где спали дети. </a:t>
            </a: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Люба </a:t>
            </a:r>
            <a:r>
              <a:rPr lang="ru-RU" dirty="0">
                <a:ln>
                  <a:solidFill>
                    <a:sysClr val="windowText" lastClr="000000"/>
                  </a:solidFill>
                </a:ln>
                <a:solidFill>
                  <a:srgbClr val="10065A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выбила табуретом стекла и поставила сестер у окна, чтобы они дышали, пока она вызволяла младшего брата. 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rgbClr val="10065A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ipe dir="u"/>
      </p:transition>
    </mc:Choice>
    <mc:Fallback>
      <p:transition spd="slow">
        <p:wipe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ollady.ru/pic/0004/043/03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0400" y="914400"/>
            <a:ext cx="6706235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  <a:latin typeface="Georgia" charset="0"/>
                <a:ea typeface="Arial Unicode MS" charset="0"/>
              </a:rPr>
              <a:t>ДАНИЛ САДЫКОВ</a:t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886835" y="1981200"/>
            <a:ext cx="5130165" cy="2823845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marL="0" indent="0" algn="just" fontAlgn="base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12-тилетний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подросток, житель города Набережные Челны, погиб, спасая 9-тилетнего школьника. Трагедия произошла 5 мая 2012 года на бульваре Энтузиастов. Примерно в два часа дня 9-тилетний Андрей Чурбанов решил достать пластиковую бутылку, упавшую в фонтан. Неожиданно его ударило током,  мальчик потерял сознание и упал в воду.  </a:t>
            </a:r>
            <a:endParaRPr lang="ru-RU" sz="2000" b="1" dirty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base">
              <a:buNone/>
            </a:pPr>
            <a:r>
              <a:rPr lang="ru-RU" sz="2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pic>
        <p:nvPicPr>
          <p:cNvPr id="6" name="Объект 5" descr="Данил Садыков 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457200"/>
            <a:ext cx="4038600" cy="42125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305435" y="4800600"/>
            <a:ext cx="8481060" cy="16154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algn="just" fontAlgn="base">
              <a:buNone/>
            </a:pPr>
            <a:r>
              <a:rPr lang="ru-RU" sz="2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Все кричали «помогите», но в воду прыгнул только Данил, который в этот момент проезжал мимо на велосипеде. 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И, </a:t>
            </a:r>
            <a:r>
              <a:rPr lang="ru-RU" sz="2000" b="1" dirty="0" err="1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увидя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  <a:sym typeface="+mn-ea"/>
              </a:rPr>
              <a:t>, что мальчик тонет, кинулся его спасать... Данил Садыков вытащил пострадавшего на бортик, но сам получил сильнейший удар током. Он умер до приезда скорой помощи. </a:t>
            </a:r>
            <a:endParaRPr lang="ru-RU" altLang="en-US" sz="2000" b="1" dirty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533400"/>
            <a:ext cx="4197350" cy="5797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СЕРГЕЙ КРИВОВ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User\Desktop\sergey-krivov-441x52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143000"/>
            <a:ext cx="3870325" cy="4824095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886200" y="1295400"/>
            <a:ext cx="5105400" cy="502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Зимой река Амур, в районе села Елабуга - центр событий. Мужчины занимаются подледным ловом, дети играют в снежки и катаются на коньках.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Вот и 11-летние Сергей и Женя решили покататься на коньках. Никто и не думал, что безобидное развлечение едва не обернется трагедией. Женя провалился в воду. Сергей спас друга, вытащив его  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из воды. О произошедшем в селе узнали лишь когда Женя не пришел на уроки, и классный руководитель мальчика позвонила его маме. Мама рассказала, что ее сына спас Сережа Кривов. </a:t>
            </a:r>
            <a:endParaRPr lang="ru-RU" b="1" dirty="0" smtClean="0">
              <a:ln>
                <a:solidFill>
                  <a:schemeClr val="tx1"/>
                </a:solidFill>
              </a:ln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 смелость сотрудники МЧС вручили Сергею награду. Тем более, что прошлой весной он также достал из ледяной воды другого своего одноклассника и тоже Женю.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0" y="609600"/>
            <a:ext cx="3457575" cy="5334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АЛЕКСАНДР ПЕТРЕЧЕНКО</a:t>
            </a:r>
          </a:p>
        </p:txBody>
      </p:sp>
      <p:pic>
        <p:nvPicPr>
          <p:cNvPr id="18434" name="Picture 2" descr="C:\Users\User\Desktop\Саша-Петченко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53035" y="1219200"/>
            <a:ext cx="4251325" cy="325501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95991" y="1371600"/>
            <a:ext cx="4114800" cy="310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12-летний мальчик из Калининградской области спас маму из горящего автомобиля.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 школы №1 города Светлого Калининградской области Саша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Петченко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ехал с мамой в деревню Грачевка. На ходу у машины лопнуло колесо, автомобиль потерял управление и врезался в дерево на обочине дороги. От вспыхнувшего двигателя начался пожар.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208" y="4572000"/>
            <a:ext cx="8153400" cy="2011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аварии у мамы Саши, находившейся за рулем, оказались сломанными пальцы рук. Она находилась в шоке, весь салон был в дыму. Ребенок не растерялся, отстегнул ремень безопасности, помог матери выбраться из  машины через окно, и только после этого сам покинул горящий автомобиль.</a:t>
            </a:r>
            <a:endParaRPr lang="ru-RU" b="1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Мальчику вручены нагрудный знак МЧС России «Участнику ликвидации последствий ЧС» и почетная грамота МЧС по Калининградской области.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8"/>
      </p:transition>
    </mc:Choice>
    <mc:Fallback>
      <p:transition spd="slow">
        <p:wheel spokes="8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295400"/>
            <a:ext cx="4946015" cy="5334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ЕКАТЕРИНА МИЧУРОВА</a:t>
            </a:r>
          </a:p>
        </p:txBody>
      </p:sp>
      <p:pic>
        <p:nvPicPr>
          <p:cNvPr id="19458" name="Picture 2" descr="C:\Users\User\Desktop\2a3f51097157c832b16620119266336d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1981200"/>
            <a:ext cx="4037965" cy="261556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24400" y="1905000"/>
            <a:ext cx="3877945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Первоклассница Катя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Мичурова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вытащила своего одноклассника из проруби.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Жители поселка Кировский Катя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Мичурова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Амир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Нургалиев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катались на льду возле дома. Неожиданно </a:t>
            </a:r>
            <a:r>
              <a:rPr lang="ru-RU" b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Амир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поскользнулся и упал в воду. Катя не растерялась и сразу же протянула мальчику руку.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2655" y="4495800"/>
            <a:ext cx="7216775" cy="20116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just"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 Катя ничего не сказала родителям о спасении Амира. Катина мама узнала от подвиге дочери от благодарных родителей мальчика.</a:t>
            </a:r>
            <a:endParaRPr lang="ru-RU" b="1" dirty="0" smtClean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вопрос о том, боялась ли героиня за свою жизнь, она искренне ответила: 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«Да. Я просто подумала, если бы </a:t>
            </a:r>
            <a:r>
              <a:rPr lang="ru-RU" b="1" i="1" dirty="0" err="1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Амир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утонул, то его мама очень сильно бы плакала, а я бы потеряла друга»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d"/>
      </p:transition>
    </mc:Choice>
    <mc:Fallback>
      <p:transition spd="slow">
        <p:cover dir="r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153400" cy="762000"/>
          </a:xfrm>
        </p:spPr>
        <p:txBody>
          <a:bodyPr>
            <a:no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charset="0"/>
                <a:cs typeface="Times New Roman"/>
              </a:rPr>
              <a:t>Эти дети настоящие герои!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3763963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Естественно, это всего лишь малая часть имен самоотверженных детей, которые готовы ценой своих жизней прийти  на помощь.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973070" y="3810000"/>
            <a:ext cx="3463925" cy="270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5094</Words>
  <Application>WPS Presentation</Application>
  <PresentationFormat>Экран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Theme</vt:lpstr>
      <vt:lpstr>ДЕТИ –ГЕРОИ  СОВРЕМЕННОЙ РОССИИ</vt:lpstr>
      <vt:lpstr> ЖЕНЯ ТАБАКОВ </vt:lpstr>
      <vt:lpstr>PowerPoint 演示文稿</vt:lpstr>
      <vt:lpstr>ЛЮБОВЬ ВЛАДИМИРОВА </vt:lpstr>
      <vt:lpstr>ДАНИЛ САДЫКОВ </vt:lpstr>
      <vt:lpstr>СЕРГЕЙ КРИВОВ </vt:lpstr>
      <vt:lpstr>АЛЕКСАНДР ПЕТРЕЧЕНКО</vt:lpstr>
      <vt:lpstr>ЕКАТЕРИНА МИЧУРОВА</vt:lpstr>
      <vt:lpstr>Эти дети настоящие герои!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ASUS</cp:lastModifiedBy>
  <cp:revision>45</cp:revision>
  <dcterms:created xsi:type="dcterms:W3CDTF">2013-10-28T09:12:00Z</dcterms:created>
  <dcterms:modified xsi:type="dcterms:W3CDTF">2017-12-02T17:37:38Z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1049-10.1.0.5657</vt:lpwstr>
  </property>
</Properties>
</file>